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82" r:id="rId2"/>
    <p:sldId id="273" r:id="rId3"/>
    <p:sldId id="304" r:id="rId4"/>
    <p:sldId id="287" r:id="rId5"/>
    <p:sldId id="290" r:id="rId6"/>
    <p:sldId id="289" r:id="rId7"/>
    <p:sldId id="306" r:id="rId8"/>
    <p:sldId id="305" r:id="rId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17" userDrawn="1">
          <p15:clr>
            <a:srgbClr val="A4A3A4"/>
          </p15:clr>
        </p15:guide>
        <p15:guide id="2" pos="6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134"/>
    <a:srgbClr val="42E28A"/>
    <a:srgbClr val="054B28"/>
    <a:srgbClr val="148246"/>
    <a:srgbClr val="149B55"/>
    <a:srgbClr val="1ACC6F"/>
    <a:srgbClr val="199B55"/>
    <a:srgbClr val="158949"/>
    <a:srgbClr val="158C4C"/>
    <a:srgbClr val="C3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4E99FD-78C3-5F47-AB3B-3E3EE038E67E}" v="37" dt="2020-03-16T09:12:14.6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99"/>
    <p:restoredTop sz="83448"/>
  </p:normalViewPr>
  <p:slideViewPr>
    <p:cSldViewPr>
      <p:cViewPr varScale="1">
        <p:scale>
          <a:sx n="82" d="100"/>
          <a:sy n="82" d="100"/>
        </p:scale>
        <p:origin x="2096" y="168"/>
      </p:cViewPr>
      <p:guideLst>
        <p:guide orient="horz" pos="1117"/>
        <p:guide pos="6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S MECKING" userId="13bf0284-0b5a-4620-bc06-338d7f793db6" providerId="ADAL" clId="{DE4E99FD-78C3-5F47-AB3B-3E3EE038E67E}"/>
    <pc:docChg chg="undo custSel addSld delSld modSld">
      <pc:chgData name="CARLOS MECKING" userId="13bf0284-0b5a-4620-bc06-338d7f793db6" providerId="ADAL" clId="{DE4E99FD-78C3-5F47-AB3B-3E3EE038E67E}" dt="2020-03-16T09:21:15.444" v="4258" actId="20577"/>
      <pc:docMkLst>
        <pc:docMk/>
      </pc:docMkLst>
      <pc:sldChg chg="addSp delSp modSp modNotesTx">
        <pc:chgData name="CARLOS MECKING" userId="13bf0284-0b5a-4620-bc06-338d7f793db6" providerId="ADAL" clId="{DE4E99FD-78C3-5F47-AB3B-3E3EE038E67E}" dt="2020-03-16T08:23:18.899" v="3534" actId="20577"/>
        <pc:sldMkLst>
          <pc:docMk/>
          <pc:sldMk cId="3495502305" sldId="273"/>
        </pc:sldMkLst>
        <pc:spChg chg="add del">
          <ac:chgData name="CARLOS MECKING" userId="13bf0284-0b5a-4620-bc06-338d7f793db6" providerId="ADAL" clId="{DE4E99FD-78C3-5F47-AB3B-3E3EE038E67E}" dt="2020-03-14T21:10:18.358" v="107"/>
          <ac:spMkLst>
            <pc:docMk/>
            <pc:sldMk cId="3495502305" sldId="273"/>
            <ac:spMk id="2" creationId="{6F594040-1CCD-DA44-8D7A-012641FE3C6F}"/>
          </ac:spMkLst>
        </pc:spChg>
        <pc:spChg chg="add mod">
          <ac:chgData name="CARLOS MECKING" userId="13bf0284-0b5a-4620-bc06-338d7f793db6" providerId="ADAL" clId="{DE4E99FD-78C3-5F47-AB3B-3E3EE038E67E}" dt="2020-03-16T01:51:12.671" v="3506" actId="1076"/>
          <ac:spMkLst>
            <pc:docMk/>
            <pc:sldMk cId="3495502305" sldId="273"/>
            <ac:spMk id="9" creationId="{E4D8070A-DE5C-BB46-A633-E3847DAD3025}"/>
          </ac:spMkLst>
        </pc:spChg>
        <pc:spChg chg="mod">
          <ac:chgData name="CARLOS MECKING" userId="13bf0284-0b5a-4620-bc06-338d7f793db6" providerId="ADAL" clId="{DE4E99FD-78C3-5F47-AB3B-3E3EE038E67E}" dt="2020-03-16T08:23:18.899" v="3534" actId="20577"/>
          <ac:spMkLst>
            <pc:docMk/>
            <pc:sldMk cId="3495502305" sldId="273"/>
            <ac:spMk id="17" creationId="{00000000-0000-0000-0000-000000000000}"/>
          </ac:spMkLst>
        </pc:spChg>
        <pc:spChg chg="mod">
          <ac:chgData name="CARLOS MECKING" userId="13bf0284-0b5a-4620-bc06-338d7f793db6" providerId="ADAL" clId="{DE4E99FD-78C3-5F47-AB3B-3E3EE038E67E}" dt="2020-03-16T00:49:29.949" v="835" actId="1076"/>
          <ac:spMkLst>
            <pc:docMk/>
            <pc:sldMk cId="3495502305" sldId="273"/>
            <ac:spMk id="19" creationId="{00000000-0000-0000-0000-000000000000}"/>
          </ac:spMkLst>
        </pc:spChg>
        <pc:picChg chg="add del mod">
          <ac:chgData name="CARLOS MECKING" userId="13bf0284-0b5a-4620-bc06-338d7f793db6" providerId="ADAL" clId="{DE4E99FD-78C3-5F47-AB3B-3E3EE038E67E}" dt="2020-03-16T00:41:37.353" v="389"/>
          <ac:picMkLst>
            <pc:docMk/>
            <pc:sldMk cId="3495502305" sldId="273"/>
            <ac:picMk id="3" creationId="{9814EC37-79BA-214D-A7AC-D0FDB34A1406}"/>
          </ac:picMkLst>
        </pc:picChg>
        <pc:picChg chg="add mod">
          <ac:chgData name="CARLOS MECKING" userId="13bf0284-0b5a-4620-bc06-338d7f793db6" providerId="ADAL" clId="{DE4E99FD-78C3-5F47-AB3B-3E3EE038E67E}" dt="2020-03-16T01:51:23.909" v="3508" actId="1076"/>
          <ac:picMkLst>
            <pc:docMk/>
            <pc:sldMk cId="3495502305" sldId="273"/>
            <ac:picMk id="4" creationId="{55FE4BE1-BC2D-E843-BE53-4BBA36EB9C1F}"/>
          </ac:picMkLst>
        </pc:picChg>
      </pc:sldChg>
      <pc:sldChg chg="del">
        <pc:chgData name="CARLOS MECKING" userId="13bf0284-0b5a-4620-bc06-338d7f793db6" providerId="ADAL" clId="{DE4E99FD-78C3-5F47-AB3B-3E3EE038E67E}" dt="2020-03-15T10:07:17.820" v="255" actId="2696"/>
        <pc:sldMkLst>
          <pc:docMk/>
          <pc:sldMk cId="3663217977" sldId="275"/>
        </pc:sldMkLst>
      </pc:sldChg>
      <pc:sldChg chg="modSp">
        <pc:chgData name="CARLOS MECKING" userId="13bf0284-0b5a-4620-bc06-338d7f793db6" providerId="ADAL" clId="{DE4E99FD-78C3-5F47-AB3B-3E3EE038E67E}" dt="2020-03-16T00:49:17.381" v="833" actId="2711"/>
        <pc:sldMkLst>
          <pc:docMk/>
          <pc:sldMk cId="3123414866" sldId="282"/>
        </pc:sldMkLst>
        <pc:spChg chg="mod">
          <ac:chgData name="CARLOS MECKING" userId="13bf0284-0b5a-4620-bc06-338d7f793db6" providerId="ADAL" clId="{DE4E99FD-78C3-5F47-AB3B-3E3EE038E67E}" dt="2020-03-16T00:49:17.381" v="833" actId="2711"/>
          <ac:spMkLst>
            <pc:docMk/>
            <pc:sldMk cId="3123414866" sldId="282"/>
            <ac:spMk id="7" creationId="{00000000-0000-0000-0000-000000000000}"/>
          </ac:spMkLst>
        </pc:spChg>
        <pc:spChg chg="mod">
          <ac:chgData name="CARLOS MECKING" userId="13bf0284-0b5a-4620-bc06-338d7f793db6" providerId="ADAL" clId="{DE4E99FD-78C3-5F47-AB3B-3E3EE038E67E}" dt="2020-03-16T00:49:17.381" v="833" actId="2711"/>
          <ac:spMkLst>
            <pc:docMk/>
            <pc:sldMk cId="3123414866" sldId="282"/>
            <ac:spMk id="24" creationId="{00000000-0000-0000-0000-000000000000}"/>
          </ac:spMkLst>
        </pc:spChg>
      </pc:sldChg>
      <pc:sldChg chg="addSp delSp modSp">
        <pc:chgData name="CARLOS MECKING" userId="13bf0284-0b5a-4620-bc06-338d7f793db6" providerId="ADAL" clId="{DE4E99FD-78C3-5F47-AB3B-3E3EE038E67E}" dt="2020-03-16T09:15:28.493" v="4226" actId="20577"/>
        <pc:sldMkLst>
          <pc:docMk/>
          <pc:sldMk cId="278976072" sldId="287"/>
        </pc:sldMkLst>
        <pc:spChg chg="mod">
          <ac:chgData name="CARLOS MECKING" userId="13bf0284-0b5a-4620-bc06-338d7f793db6" providerId="ADAL" clId="{DE4E99FD-78C3-5F47-AB3B-3E3EE038E67E}" dt="2020-03-16T09:15:28.493" v="4226" actId="20577"/>
          <ac:spMkLst>
            <pc:docMk/>
            <pc:sldMk cId="278976072" sldId="287"/>
            <ac:spMk id="2" creationId="{C6EDC5CF-23E9-4FB9-A17F-48513B2F278E}"/>
          </ac:spMkLst>
        </pc:spChg>
        <pc:spChg chg="del mod">
          <ac:chgData name="CARLOS MECKING" userId="13bf0284-0b5a-4620-bc06-338d7f793db6" providerId="ADAL" clId="{DE4E99FD-78C3-5F47-AB3B-3E3EE038E67E}" dt="2020-03-16T00:53:58.849" v="1031" actId="478"/>
          <ac:spMkLst>
            <pc:docMk/>
            <pc:sldMk cId="278976072" sldId="287"/>
            <ac:spMk id="3" creationId="{D843C96E-21F6-4E63-831C-32A2EB0FCEFE}"/>
          </ac:spMkLst>
        </pc:spChg>
        <pc:spChg chg="add del mod">
          <ac:chgData name="CARLOS MECKING" userId="13bf0284-0b5a-4620-bc06-338d7f793db6" providerId="ADAL" clId="{DE4E99FD-78C3-5F47-AB3B-3E3EE038E67E}" dt="2020-03-16T01:26:28.413" v="3474"/>
          <ac:spMkLst>
            <pc:docMk/>
            <pc:sldMk cId="278976072" sldId="287"/>
            <ac:spMk id="6" creationId="{F7B2595F-BF9C-214D-9A30-5C1B844B7BD4}"/>
          </ac:spMkLst>
        </pc:spChg>
        <pc:spChg chg="mod">
          <ac:chgData name="CARLOS MECKING" userId="13bf0284-0b5a-4620-bc06-338d7f793db6" providerId="ADAL" clId="{DE4E99FD-78C3-5F47-AB3B-3E3EE038E67E}" dt="2020-03-16T00:53:15.375" v="975" actId="2711"/>
          <ac:spMkLst>
            <pc:docMk/>
            <pc:sldMk cId="278976072" sldId="287"/>
            <ac:spMk id="17" creationId="{00000000-0000-0000-0000-000000000000}"/>
          </ac:spMkLst>
        </pc:spChg>
        <pc:spChg chg="mod">
          <ac:chgData name="CARLOS MECKING" userId="13bf0284-0b5a-4620-bc06-338d7f793db6" providerId="ADAL" clId="{DE4E99FD-78C3-5F47-AB3B-3E3EE038E67E}" dt="2020-03-16T00:53:15.375" v="975" actId="2711"/>
          <ac:spMkLst>
            <pc:docMk/>
            <pc:sldMk cId="278976072" sldId="287"/>
            <ac:spMk id="20" creationId="{00000000-0000-0000-0000-000000000000}"/>
          </ac:spMkLst>
        </pc:spChg>
        <pc:picChg chg="add del mod">
          <ac:chgData name="CARLOS MECKING" userId="13bf0284-0b5a-4620-bc06-338d7f793db6" providerId="ADAL" clId="{DE4E99FD-78C3-5F47-AB3B-3E3EE038E67E}" dt="2020-03-16T01:05:23.310" v="1994" actId="478"/>
          <ac:picMkLst>
            <pc:docMk/>
            <pc:sldMk cId="278976072" sldId="287"/>
            <ac:picMk id="4" creationId="{28CC4681-8D1A-0B4D-BAA5-9F95F7B215CF}"/>
          </ac:picMkLst>
        </pc:picChg>
        <pc:picChg chg="add del mod">
          <ac:chgData name="CARLOS MECKING" userId="13bf0284-0b5a-4620-bc06-338d7f793db6" providerId="ADAL" clId="{DE4E99FD-78C3-5F47-AB3B-3E3EE038E67E}" dt="2020-03-16T01:26:48.226" v="3482" actId="478"/>
          <ac:picMkLst>
            <pc:docMk/>
            <pc:sldMk cId="278976072" sldId="287"/>
            <ac:picMk id="5" creationId="{E2D2289F-6FAD-124C-BB24-B51FDDF8C613}"/>
          </ac:picMkLst>
        </pc:picChg>
        <pc:picChg chg="add">
          <ac:chgData name="CARLOS MECKING" userId="13bf0284-0b5a-4620-bc06-338d7f793db6" providerId="ADAL" clId="{DE4E99FD-78C3-5F47-AB3B-3E3EE038E67E}" dt="2020-03-16T08:22:01.332" v="3524"/>
          <ac:picMkLst>
            <pc:docMk/>
            <pc:sldMk cId="278976072" sldId="287"/>
            <ac:picMk id="10" creationId="{0BCDBE7A-CBF5-474C-BD15-4056F42A2144}"/>
          </ac:picMkLst>
        </pc:picChg>
        <pc:picChg chg="del mod">
          <ac:chgData name="CARLOS MECKING" userId="13bf0284-0b5a-4620-bc06-338d7f793db6" providerId="ADAL" clId="{DE4E99FD-78C3-5F47-AB3B-3E3EE038E67E}" dt="2020-03-16T00:53:28.820" v="978" actId="478"/>
          <ac:picMkLst>
            <pc:docMk/>
            <pc:sldMk cId="278976072" sldId="287"/>
            <ac:picMk id="1028" creationId="{8A28B138-1FE0-4E33-88E5-311B3D71FD44}"/>
          </ac:picMkLst>
        </pc:picChg>
      </pc:sldChg>
      <pc:sldChg chg="addSp delSp modSp">
        <pc:chgData name="CARLOS MECKING" userId="13bf0284-0b5a-4620-bc06-338d7f793db6" providerId="ADAL" clId="{DE4E99FD-78C3-5F47-AB3B-3E3EE038E67E}" dt="2020-03-16T08:45:26.543" v="3618" actId="1076"/>
        <pc:sldMkLst>
          <pc:docMk/>
          <pc:sldMk cId="4086340316" sldId="289"/>
        </pc:sldMkLst>
        <pc:spChg chg="mod">
          <ac:chgData name="CARLOS MECKING" userId="13bf0284-0b5a-4620-bc06-338d7f793db6" providerId="ADAL" clId="{DE4E99FD-78C3-5F47-AB3B-3E3EE038E67E}" dt="2020-03-16T01:27:44.029" v="3485" actId="2711"/>
          <ac:spMkLst>
            <pc:docMk/>
            <pc:sldMk cId="4086340316" sldId="289"/>
            <ac:spMk id="17" creationId="{00000000-0000-0000-0000-000000000000}"/>
          </ac:spMkLst>
        </pc:spChg>
        <pc:spChg chg="mod">
          <ac:chgData name="CARLOS MECKING" userId="13bf0284-0b5a-4620-bc06-338d7f793db6" providerId="ADAL" clId="{DE4E99FD-78C3-5F47-AB3B-3E3EE038E67E}" dt="2020-03-16T01:27:40.090" v="3484" actId="2711"/>
          <ac:spMkLst>
            <pc:docMk/>
            <pc:sldMk cId="4086340316" sldId="289"/>
            <ac:spMk id="19" creationId="{00000000-0000-0000-0000-000000000000}"/>
          </ac:spMkLst>
        </pc:spChg>
        <pc:picChg chg="add del mod">
          <ac:chgData name="CARLOS MECKING" userId="13bf0284-0b5a-4620-bc06-338d7f793db6" providerId="ADAL" clId="{DE4E99FD-78C3-5F47-AB3B-3E3EE038E67E}" dt="2020-03-16T08:44:12.337" v="3609"/>
          <ac:picMkLst>
            <pc:docMk/>
            <pc:sldMk cId="4086340316" sldId="289"/>
            <ac:picMk id="2" creationId="{8E677FD3-AA70-0348-AB0B-83E8721841B3}"/>
          </ac:picMkLst>
        </pc:picChg>
        <pc:picChg chg="add mod">
          <ac:chgData name="CARLOS MECKING" userId="13bf0284-0b5a-4620-bc06-338d7f793db6" providerId="ADAL" clId="{DE4E99FD-78C3-5F47-AB3B-3E3EE038E67E}" dt="2020-03-16T08:45:26.543" v="3618" actId="1076"/>
          <ac:picMkLst>
            <pc:docMk/>
            <pc:sldMk cId="4086340316" sldId="289"/>
            <ac:picMk id="3" creationId="{3A174645-0169-0246-9E72-CF6976491742}"/>
          </ac:picMkLst>
        </pc:picChg>
      </pc:sldChg>
      <pc:sldChg chg="modSp">
        <pc:chgData name="CARLOS MECKING" userId="13bf0284-0b5a-4620-bc06-338d7f793db6" providerId="ADAL" clId="{DE4E99FD-78C3-5F47-AB3B-3E3EE038E67E}" dt="2020-03-16T08:25:32.170" v="3606" actId="20577"/>
        <pc:sldMkLst>
          <pc:docMk/>
          <pc:sldMk cId="3627480718" sldId="290"/>
        </pc:sldMkLst>
        <pc:spChg chg="mod">
          <ac:chgData name="CARLOS MECKING" userId="13bf0284-0b5a-4620-bc06-338d7f793db6" providerId="ADAL" clId="{DE4E99FD-78C3-5F47-AB3B-3E3EE038E67E}" dt="2020-03-16T01:07:27.116" v="2310" actId="2711"/>
          <ac:spMkLst>
            <pc:docMk/>
            <pc:sldMk cId="3627480718" sldId="290"/>
            <ac:spMk id="17" creationId="{00000000-0000-0000-0000-000000000000}"/>
          </ac:spMkLst>
        </pc:spChg>
        <pc:spChg chg="mod">
          <ac:chgData name="CARLOS MECKING" userId="13bf0284-0b5a-4620-bc06-338d7f793db6" providerId="ADAL" clId="{DE4E99FD-78C3-5F47-AB3B-3E3EE038E67E}" dt="2020-03-16T08:25:32.170" v="3606" actId="20577"/>
          <ac:spMkLst>
            <pc:docMk/>
            <pc:sldMk cId="3627480718" sldId="290"/>
            <ac:spMk id="19" creationId="{00000000-0000-0000-0000-000000000000}"/>
          </ac:spMkLst>
        </pc:spChg>
      </pc:sldChg>
      <pc:sldChg chg="del">
        <pc:chgData name="CARLOS MECKING" userId="13bf0284-0b5a-4620-bc06-338d7f793db6" providerId="ADAL" clId="{DE4E99FD-78C3-5F47-AB3B-3E3EE038E67E}" dt="2020-03-15T10:07:23.760" v="260" actId="2696"/>
        <pc:sldMkLst>
          <pc:docMk/>
          <pc:sldMk cId="2204836723" sldId="291"/>
        </pc:sldMkLst>
      </pc:sldChg>
      <pc:sldChg chg="del">
        <pc:chgData name="CARLOS MECKING" userId="13bf0284-0b5a-4620-bc06-338d7f793db6" providerId="ADAL" clId="{DE4E99FD-78C3-5F47-AB3B-3E3EE038E67E}" dt="2020-03-15T10:06:34.592" v="240" actId="2696"/>
        <pc:sldMkLst>
          <pc:docMk/>
          <pc:sldMk cId="1201403981" sldId="292"/>
        </pc:sldMkLst>
      </pc:sldChg>
      <pc:sldChg chg="del">
        <pc:chgData name="CARLOS MECKING" userId="13bf0284-0b5a-4620-bc06-338d7f793db6" providerId="ADAL" clId="{DE4E99FD-78C3-5F47-AB3B-3E3EE038E67E}" dt="2020-03-15T10:05:46.576" v="194" actId="2696"/>
        <pc:sldMkLst>
          <pc:docMk/>
          <pc:sldMk cId="2374996683" sldId="293"/>
        </pc:sldMkLst>
      </pc:sldChg>
      <pc:sldChg chg="delSp modSp add del">
        <pc:chgData name="CARLOS MECKING" userId="13bf0284-0b5a-4620-bc06-338d7f793db6" providerId="ADAL" clId="{DE4E99FD-78C3-5F47-AB3B-3E3EE038E67E}" dt="2020-03-16T01:50:43.030" v="3501" actId="2696"/>
        <pc:sldMkLst>
          <pc:docMk/>
          <pc:sldMk cId="1748445755" sldId="294"/>
        </pc:sldMkLst>
        <pc:spChg chg="mod">
          <ac:chgData name="CARLOS MECKING" userId="13bf0284-0b5a-4620-bc06-338d7f793db6" providerId="ADAL" clId="{DE4E99FD-78C3-5F47-AB3B-3E3EE038E67E}" dt="2020-03-15T10:06:46.500" v="250" actId="20577"/>
          <ac:spMkLst>
            <pc:docMk/>
            <pc:sldMk cId="1748445755" sldId="294"/>
            <ac:spMk id="17" creationId="{00000000-0000-0000-0000-000000000000}"/>
          </ac:spMkLst>
        </pc:spChg>
        <pc:picChg chg="del">
          <ac:chgData name="CARLOS MECKING" userId="13bf0284-0b5a-4620-bc06-338d7f793db6" providerId="ADAL" clId="{DE4E99FD-78C3-5F47-AB3B-3E3EE038E67E}" dt="2020-03-16T01:24:05.237" v="3457" actId="478"/>
          <ac:picMkLst>
            <pc:docMk/>
            <pc:sldMk cId="1748445755" sldId="294"/>
            <ac:picMk id="4" creationId="{BEC6E8F8-5E07-F843-8A42-D4742E5B8986}"/>
          </ac:picMkLst>
        </pc:picChg>
      </pc:sldChg>
      <pc:sldChg chg="del">
        <pc:chgData name="CARLOS MECKING" userId="13bf0284-0b5a-4620-bc06-338d7f793db6" providerId="ADAL" clId="{DE4E99FD-78C3-5F47-AB3B-3E3EE038E67E}" dt="2020-03-15T10:07:24.320" v="261" actId="2696"/>
        <pc:sldMkLst>
          <pc:docMk/>
          <pc:sldMk cId="2592533105" sldId="295"/>
        </pc:sldMkLst>
      </pc:sldChg>
      <pc:sldChg chg="del">
        <pc:chgData name="CARLOS MECKING" userId="13bf0284-0b5a-4620-bc06-338d7f793db6" providerId="ADAL" clId="{DE4E99FD-78C3-5F47-AB3B-3E3EE038E67E}" dt="2020-03-15T10:07:16.411" v="254" actId="2696"/>
        <pc:sldMkLst>
          <pc:docMk/>
          <pc:sldMk cId="1930849806" sldId="297"/>
        </pc:sldMkLst>
      </pc:sldChg>
      <pc:sldChg chg="del">
        <pc:chgData name="CARLOS MECKING" userId="13bf0284-0b5a-4620-bc06-338d7f793db6" providerId="ADAL" clId="{DE4E99FD-78C3-5F47-AB3B-3E3EE038E67E}" dt="2020-03-15T10:07:20.658" v="256" actId="2696"/>
        <pc:sldMkLst>
          <pc:docMk/>
          <pc:sldMk cId="2081619946" sldId="298"/>
        </pc:sldMkLst>
      </pc:sldChg>
      <pc:sldChg chg="del">
        <pc:chgData name="CARLOS MECKING" userId="13bf0284-0b5a-4620-bc06-338d7f793db6" providerId="ADAL" clId="{DE4E99FD-78C3-5F47-AB3B-3E3EE038E67E}" dt="2020-03-15T10:07:23.168" v="259" actId="2696"/>
        <pc:sldMkLst>
          <pc:docMk/>
          <pc:sldMk cId="4156239485" sldId="299"/>
        </pc:sldMkLst>
      </pc:sldChg>
      <pc:sldChg chg="del">
        <pc:chgData name="CARLOS MECKING" userId="13bf0284-0b5a-4620-bc06-338d7f793db6" providerId="ADAL" clId="{DE4E99FD-78C3-5F47-AB3B-3E3EE038E67E}" dt="2020-03-15T10:07:22.240" v="258" actId="2696"/>
        <pc:sldMkLst>
          <pc:docMk/>
          <pc:sldMk cId="1846674598" sldId="300"/>
        </pc:sldMkLst>
      </pc:sldChg>
      <pc:sldChg chg="del">
        <pc:chgData name="CARLOS MECKING" userId="13bf0284-0b5a-4620-bc06-338d7f793db6" providerId="ADAL" clId="{DE4E99FD-78C3-5F47-AB3B-3E3EE038E67E}" dt="2020-03-15T10:07:14.270" v="252" actId="2696"/>
        <pc:sldMkLst>
          <pc:docMk/>
          <pc:sldMk cId="4125694376" sldId="301"/>
        </pc:sldMkLst>
      </pc:sldChg>
      <pc:sldChg chg="del">
        <pc:chgData name="CARLOS MECKING" userId="13bf0284-0b5a-4620-bc06-338d7f793db6" providerId="ADAL" clId="{DE4E99FD-78C3-5F47-AB3B-3E3EE038E67E}" dt="2020-03-15T10:07:21.525" v="257" actId="2696"/>
        <pc:sldMkLst>
          <pc:docMk/>
          <pc:sldMk cId="3812411836" sldId="302"/>
        </pc:sldMkLst>
      </pc:sldChg>
      <pc:sldChg chg="del">
        <pc:chgData name="CARLOS MECKING" userId="13bf0284-0b5a-4620-bc06-338d7f793db6" providerId="ADAL" clId="{DE4E99FD-78C3-5F47-AB3B-3E3EE038E67E}" dt="2020-03-15T10:07:14.940" v="253" actId="2696"/>
        <pc:sldMkLst>
          <pc:docMk/>
          <pc:sldMk cId="3840586724" sldId="303"/>
        </pc:sldMkLst>
      </pc:sldChg>
      <pc:sldChg chg="addSp delSp modSp add">
        <pc:chgData name="CARLOS MECKING" userId="13bf0284-0b5a-4620-bc06-338d7f793db6" providerId="ADAL" clId="{DE4E99FD-78C3-5F47-AB3B-3E3EE038E67E}" dt="2020-03-16T09:16:01.570" v="4253" actId="20577"/>
        <pc:sldMkLst>
          <pc:docMk/>
          <pc:sldMk cId="3096659815" sldId="304"/>
        </pc:sldMkLst>
        <pc:spChg chg="mod">
          <ac:chgData name="CARLOS MECKING" userId="13bf0284-0b5a-4620-bc06-338d7f793db6" providerId="ADAL" clId="{DE4E99FD-78C3-5F47-AB3B-3E3EE038E67E}" dt="2020-03-16T00:49:36.780" v="836" actId="2711"/>
          <ac:spMkLst>
            <pc:docMk/>
            <pc:sldMk cId="3096659815" sldId="304"/>
            <ac:spMk id="17" creationId="{00000000-0000-0000-0000-000000000000}"/>
          </ac:spMkLst>
        </pc:spChg>
        <pc:spChg chg="add del mod">
          <ac:chgData name="CARLOS MECKING" userId="13bf0284-0b5a-4620-bc06-338d7f793db6" providerId="ADAL" clId="{DE4E99FD-78C3-5F47-AB3B-3E3EE038E67E}" dt="2020-03-16T09:16:01.570" v="4253" actId="20577"/>
          <ac:spMkLst>
            <pc:docMk/>
            <pc:sldMk cId="3096659815" sldId="304"/>
            <ac:spMk id="19" creationId="{00000000-0000-0000-0000-000000000000}"/>
          </ac:spMkLst>
        </pc:spChg>
        <pc:graphicFrameChg chg="add del mod">
          <ac:chgData name="CARLOS MECKING" userId="13bf0284-0b5a-4620-bc06-338d7f793db6" providerId="ADAL" clId="{DE4E99FD-78C3-5F47-AB3B-3E3EE038E67E}" dt="2020-03-16T08:47:53.058" v="3620" actId="1032"/>
          <ac:graphicFrameMkLst>
            <pc:docMk/>
            <pc:sldMk cId="3096659815" sldId="304"/>
            <ac:graphicFrameMk id="2" creationId="{19996766-5ABC-4245-B566-F491D78C167F}"/>
          </ac:graphicFrameMkLst>
        </pc:graphicFrameChg>
        <pc:graphicFrameChg chg="add del mod">
          <ac:chgData name="CARLOS MECKING" userId="13bf0284-0b5a-4620-bc06-338d7f793db6" providerId="ADAL" clId="{DE4E99FD-78C3-5F47-AB3B-3E3EE038E67E}" dt="2020-03-16T08:48:11.841" v="3622" actId="12084"/>
          <ac:graphicFrameMkLst>
            <pc:docMk/>
            <pc:sldMk cId="3096659815" sldId="304"/>
            <ac:graphicFrameMk id="3" creationId="{F24AF577-71D5-284F-BE53-468B9A52E9CE}"/>
          </ac:graphicFrameMkLst>
        </pc:graphicFrameChg>
        <pc:graphicFrameChg chg="add del mod">
          <ac:chgData name="CARLOS MECKING" userId="13bf0284-0b5a-4620-bc06-338d7f793db6" providerId="ADAL" clId="{DE4E99FD-78C3-5F47-AB3B-3E3EE038E67E}" dt="2020-03-16T08:48:25.424" v="3624" actId="12084"/>
          <ac:graphicFrameMkLst>
            <pc:docMk/>
            <pc:sldMk cId="3096659815" sldId="304"/>
            <ac:graphicFrameMk id="4" creationId="{7AB6B91E-E1EF-DE44-8E39-9034007101A9}"/>
          </ac:graphicFrameMkLst>
        </pc:graphicFrameChg>
        <pc:graphicFrameChg chg="add del mod">
          <ac:chgData name="CARLOS MECKING" userId="13bf0284-0b5a-4620-bc06-338d7f793db6" providerId="ADAL" clId="{DE4E99FD-78C3-5F47-AB3B-3E3EE038E67E}" dt="2020-03-16T08:48:34.374" v="3626" actId="12084"/>
          <ac:graphicFrameMkLst>
            <pc:docMk/>
            <pc:sldMk cId="3096659815" sldId="304"/>
            <ac:graphicFrameMk id="5" creationId="{3F6AC694-69E9-474C-88D1-E5E97AA52351}"/>
          </ac:graphicFrameMkLst>
        </pc:graphicFrameChg>
        <pc:picChg chg="add mod">
          <ac:chgData name="CARLOS MECKING" userId="13bf0284-0b5a-4620-bc06-338d7f793db6" providerId="ADAL" clId="{DE4E99FD-78C3-5F47-AB3B-3E3EE038E67E}" dt="2020-03-16T08:45:05.967" v="3614" actId="29295"/>
          <ac:picMkLst>
            <pc:docMk/>
            <pc:sldMk cId="3096659815" sldId="304"/>
            <ac:picMk id="6" creationId="{51F78831-DC84-E441-B423-1105D55CEA0E}"/>
          </ac:picMkLst>
        </pc:picChg>
      </pc:sldChg>
      <pc:sldChg chg="add del setBg">
        <pc:chgData name="CARLOS MECKING" userId="13bf0284-0b5a-4620-bc06-338d7f793db6" providerId="ADAL" clId="{DE4E99FD-78C3-5F47-AB3B-3E3EE038E67E}" dt="2020-03-16T08:22:41.570" v="3525" actId="2696"/>
        <pc:sldMkLst>
          <pc:docMk/>
          <pc:sldMk cId="2818389980" sldId="305"/>
        </pc:sldMkLst>
      </pc:sldChg>
      <pc:sldChg chg="add setBg">
        <pc:chgData name="CARLOS MECKING" userId="13bf0284-0b5a-4620-bc06-338d7f793db6" providerId="ADAL" clId="{DE4E99FD-78C3-5F47-AB3B-3E3EE038E67E}" dt="2020-03-16T08:22:49.245" v="3526"/>
        <pc:sldMkLst>
          <pc:docMk/>
          <pc:sldMk cId="3675058709" sldId="305"/>
        </pc:sldMkLst>
      </pc:sldChg>
      <pc:sldChg chg="delSp modSp add">
        <pc:chgData name="CARLOS MECKING" userId="13bf0284-0b5a-4620-bc06-338d7f793db6" providerId="ADAL" clId="{DE4E99FD-78C3-5F47-AB3B-3E3EE038E67E}" dt="2020-03-16T09:21:15.444" v="4258" actId="20577"/>
        <pc:sldMkLst>
          <pc:docMk/>
          <pc:sldMk cId="1634325482" sldId="306"/>
        </pc:sldMkLst>
        <pc:spChg chg="mod">
          <ac:chgData name="CARLOS MECKING" userId="13bf0284-0b5a-4620-bc06-338d7f793db6" providerId="ADAL" clId="{DE4E99FD-78C3-5F47-AB3B-3E3EE038E67E}" dt="2020-03-16T09:12:03.816" v="3637" actId="20577"/>
          <ac:spMkLst>
            <pc:docMk/>
            <pc:sldMk cId="1634325482" sldId="306"/>
            <ac:spMk id="17" creationId="{00000000-0000-0000-0000-000000000000}"/>
          </ac:spMkLst>
        </pc:spChg>
        <pc:spChg chg="mod">
          <ac:chgData name="CARLOS MECKING" userId="13bf0284-0b5a-4620-bc06-338d7f793db6" providerId="ADAL" clId="{DE4E99FD-78C3-5F47-AB3B-3E3EE038E67E}" dt="2020-03-16T09:21:15.444" v="4258" actId="20577"/>
          <ac:spMkLst>
            <pc:docMk/>
            <pc:sldMk cId="1634325482" sldId="306"/>
            <ac:spMk id="19" creationId="{00000000-0000-0000-0000-000000000000}"/>
          </ac:spMkLst>
        </pc:spChg>
        <pc:picChg chg="del">
          <ac:chgData name="CARLOS MECKING" userId="13bf0284-0b5a-4620-bc06-338d7f793db6" providerId="ADAL" clId="{DE4E99FD-78C3-5F47-AB3B-3E3EE038E67E}" dt="2020-03-16T09:12:06.497" v="3638" actId="478"/>
          <ac:picMkLst>
            <pc:docMk/>
            <pc:sldMk cId="1634325482" sldId="306"/>
            <ac:picMk id="3" creationId="{3A174645-0169-0246-9E72-CF6976491742}"/>
          </ac:picMkLst>
        </pc:picChg>
      </pc:sldChg>
    </pc:docChg>
  </pc:docChgLst>
  <pc:docChgLst>
    <pc:chgData name="CARLOS MECKING" userId="13bf0284-0b5a-4620-bc06-338d7f793db6" providerId="ADAL" clId="{205B58B7-4B53-4562-9C42-95E92FDFD2A9}"/>
    <pc:docChg chg="undo custSel addSld delSld modSld sldOrd">
      <pc:chgData name="CARLOS MECKING" userId="13bf0284-0b5a-4620-bc06-338d7f793db6" providerId="ADAL" clId="{205B58B7-4B53-4562-9C42-95E92FDFD2A9}" dt="2019-10-09T02:55:15.890" v="2670" actId="20577"/>
      <pc:docMkLst>
        <pc:docMk/>
      </pc:docMkLst>
      <pc:sldChg chg="modSp">
        <pc:chgData name="CARLOS MECKING" userId="13bf0284-0b5a-4620-bc06-338d7f793db6" providerId="ADAL" clId="{205B58B7-4B53-4562-9C42-95E92FDFD2A9}" dt="2019-10-09T01:35:26.561" v="973" actId="6549"/>
        <pc:sldMkLst>
          <pc:docMk/>
          <pc:sldMk cId="3495502305" sldId="273"/>
        </pc:sldMkLst>
        <pc:spChg chg="mod">
          <ac:chgData name="CARLOS MECKING" userId="13bf0284-0b5a-4620-bc06-338d7f793db6" providerId="ADAL" clId="{205B58B7-4B53-4562-9C42-95E92FDFD2A9}" dt="2019-10-05T21:18:33.800" v="50" actId="20577"/>
          <ac:spMkLst>
            <pc:docMk/>
            <pc:sldMk cId="3495502305" sldId="273"/>
            <ac:spMk id="17" creationId="{00000000-0000-0000-0000-000000000000}"/>
          </ac:spMkLst>
        </pc:spChg>
        <pc:spChg chg="mod">
          <ac:chgData name="CARLOS MECKING" userId="13bf0284-0b5a-4620-bc06-338d7f793db6" providerId="ADAL" clId="{205B58B7-4B53-4562-9C42-95E92FDFD2A9}" dt="2019-10-09T01:35:26.561" v="973" actId="6549"/>
          <ac:spMkLst>
            <pc:docMk/>
            <pc:sldMk cId="3495502305" sldId="273"/>
            <ac:spMk id="19" creationId="{00000000-0000-0000-0000-000000000000}"/>
          </ac:spMkLst>
        </pc:spChg>
      </pc:sldChg>
      <pc:sldChg chg="modSp">
        <pc:chgData name="CARLOS MECKING" userId="13bf0284-0b5a-4620-bc06-338d7f793db6" providerId="ADAL" clId="{205B58B7-4B53-4562-9C42-95E92FDFD2A9}" dt="2019-10-09T02:55:15.890" v="2670" actId="20577"/>
        <pc:sldMkLst>
          <pc:docMk/>
          <pc:sldMk cId="3123414866" sldId="282"/>
        </pc:sldMkLst>
        <pc:spChg chg="mod">
          <ac:chgData name="CARLOS MECKING" userId="13bf0284-0b5a-4620-bc06-338d7f793db6" providerId="ADAL" clId="{205B58B7-4B53-4562-9C42-95E92FDFD2A9}" dt="2019-10-05T21:33:26.385" v="565" actId="20577"/>
          <ac:spMkLst>
            <pc:docMk/>
            <pc:sldMk cId="3123414866" sldId="282"/>
            <ac:spMk id="7" creationId="{00000000-0000-0000-0000-000000000000}"/>
          </ac:spMkLst>
        </pc:spChg>
        <pc:spChg chg="mod">
          <ac:chgData name="CARLOS MECKING" userId="13bf0284-0b5a-4620-bc06-338d7f793db6" providerId="ADAL" clId="{205B58B7-4B53-4562-9C42-95E92FDFD2A9}" dt="2019-10-09T02:55:15.890" v="2670" actId="20577"/>
          <ac:spMkLst>
            <pc:docMk/>
            <pc:sldMk cId="3123414866" sldId="282"/>
            <ac:spMk id="24" creationId="{00000000-0000-0000-0000-000000000000}"/>
          </ac:spMkLst>
        </pc:spChg>
      </pc:sldChg>
      <pc:sldChg chg="addSp delSp modSp">
        <pc:chgData name="CARLOS MECKING" userId="13bf0284-0b5a-4620-bc06-338d7f793db6" providerId="ADAL" clId="{205B58B7-4B53-4562-9C42-95E92FDFD2A9}" dt="2019-10-09T02:27:51.730" v="2483" actId="1035"/>
        <pc:sldMkLst>
          <pc:docMk/>
          <pc:sldMk cId="278976072" sldId="287"/>
        </pc:sldMkLst>
        <pc:spChg chg="add mod">
          <ac:chgData name="CARLOS MECKING" userId="13bf0284-0b5a-4620-bc06-338d7f793db6" providerId="ADAL" clId="{205B58B7-4B53-4562-9C42-95E92FDFD2A9}" dt="2019-10-09T02:27:41.861" v="2477" actId="1076"/>
          <ac:spMkLst>
            <pc:docMk/>
            <pc:sldMk cId="278976072" sldId="287"/>
            <ac:spMk id="2" creationId="{C6EDC5CF-23E9-4FB9-A17F-48513B2F278E}"/>
          </ac:spMkLst>
        </pc:spChg>
        <pc:spChg chg="add mod">
          <ac:chgData name="CARLOS MECKING" userId="13bf0284-0b5a-4620-bc06-338d7f793db6" providerId="ADAL" clId="{205B58B7-4B53-4562-9C42-95E92FDFD2A9}" dt="2019-10-09T02:27:51.730" v="2483" actId="1035"/>
          <ac:spMkLst>
            <pc:docMk/>
            <pc:sldMk cId="278976072" sldId="287"/>
            <ac:spMk id="3" creationId="{D843C96E-21F6-4E63-831C-32A2EB0FCEFE}"/>
          </ac:spMkLst>
        </pc:spChg>
        <pc:spChg chg="add del mod">
          <ac:chgData name="CARLOS MECKING" userId="13bf0284-0b5a-4620-bc06-338d7f793db6" providerId="ADAL" clId="{205B58B7-4B53-4562-9C42-95E92FDFD2A9}" dt="2019-10-09T02:19:37.656" v="2434" actId="478"/>
          <ac:spMkLst>
            <pc:docMk/>
            <pc:sldMk cId="278976072" sldId="287"/>
            <ac:spMk id="4" creationId="{00E18FF5-C1AD-4607-B4F6-E25DAAB898BD}"/>
          </ac:spMkLst>
        </pc:spChg>
        <pc:spChg chg="mod">
          <ac:chgData name="CARLOS MECKING" userId="13bf0284-0b5a-4620-bc06-338d7f793db6" providerId="ADAL" clId="{205B58B7-4B53-4562-9C42-95E92FDFD2A9}" dt="2019-10-05T21:19:48.427" v="238" actId="20577"/>
          <ac:spMkLst>
            <pc:docMk/>
            <pc:sldMk cId="278976072" sldId="287"/>
            <ac:spMk id="17" creationId="{00000000-0000-0000-0000-000000000000}"/>
          </ac:spMkLst>
        </pc:spChg>
        <pc:spChg chg="del mod">
          <ac:chgData name="CARLOS MECKING" userId="13bf0284-0b5a-4620-bc06-338d7f793db6" providerId="ADAL" clId="{205B58B7-4B53-4562-9C42-95E92FDFD2A9}" dt="2019-10-05T21:33:59.362" v="588" actId="478"/>
          <ac:spMkLst>
            <pc:docMk/>
            <pc:sldMk cId="278976072" sldId="287"/>
            <ac:spMk id="19" creationId="{00000000-0000-0000-0000-000000000000}"/>
          </ac:spMkLst>
        </pc:spChg>
        <pc:picChg chg="del">
          <ac:chgData name="CARLOS MECKING" userId="13bf0284-0b5a-4620-bc06-338d7f793db6" providerId="ADAL" clId="{205B58B7-4B53-4562-9C42-95E92FDFD2A9}" dt="2019-10-09T02:19:40.187" v="2435" actId="478"/>
          <ac:picMkLst>
            <pc:docMk/>
            <pc:sldMk cId="278976072" sldId="287"/>
            <ac:picMk id="7" creationId="{00000000-0000-0000-0000-000000000000}"/>
          </ac:picMkLst>
        </pc:picChg>
        <pc:picChg chg="add del mod">
          <ac:chgData name="CARLOS MECKING" userId="13bf0284-0b5a-4620-bc06-338d7f793db6" providerId="ADAL" clId="{205B58B7-4B53-4562-9C42-95E92FDFD2A9}" dt="2019-10-09T02:20:37.412" v="2436" actId="478"/>
          <ac:picMkLst>
            <pc:docMk/>
            <pc:sldMk cId="278976072" sldId="287"/>
            <ac:picMk id="1026" creationId="{FD98C6BD-F3A1-45A9-8805-4AE1195ABEFE}"/>
          </ac:picMkLst>
        </pc:picChg>
        <pc:picChg chg="add mod">
          <ac:chgData name="CARLOS MECKING" userId="13bf0284-0b5a-4620-bc06-338d7f793db6" providerId="ADAL" clId="{205B58B7-4B53-4562-9C42-95E92FDFD2A9}" dt="2019-10-09T02:27:46.096" v="2478" actId="1076"/>
          <ac:picMkLst>
            <pc:docMk/>
            <pc:sldMk cId="278976072" sldId="287"/>
            <ac:picMk id="1028" creationId="{8A28B138-1FE0-4E33-88E5-311B3D71FD44}"/>
          </ac:picMkLst>
        </pc:picChg>
      </pc:sldChg>
      <pc:sldChg chg="modSp ord">
        <pc:chgData name="CARLOS MECKING" userId="13bf0284-0b5a-4620-bc06-338d7f793db6" providerId="ADAL" clId="{205B58B7-4B53-4562-9C42-95E92FDFD2A9}" dt="2019-10-09T02:53:34.969" v="2663" actId="20577"/>
        <pc:sldMkLst>
          <pc:docMk/>
          <pc:sldMk cId="4086340316" sldId="289"/>
        </pc:sldMkLst>
        <pc:spChg chg="mod">
          <ac:chgData name="CARLOS MECKING" userId="13bf0284-0b5a-4620-bc06-338d7f793db6" providerId="ADAL" clId="{205B58B7-4B53-4562-9C42-95E92FDFD2A9}" dt="2019-10-05T21:20:14.922" v="288" actId="20577"/>
          <ac:spMkLst>
            <pc:docMk/>
            <pc:sldMk cId="4086340316" sldId="289"/>
            <ac:spMk id="17" creationId="{00000000-0000-0000-0000-000000000000}"/>
          </ac:spMkLst>
        </pc:spChg>
        <pc:spChg chg="mod">
          <ac:chgData name="CARLOS MECKING" userId="13bf0284-0b5a-4620-bc06-338d7f793db6" providerId="ADAL" clId="{205B58B7-4B53-4562-9C42-95E92FDFD2A9}" dt="2019-10-09T02:53:34.969" v="2663" actId="20577"/>
          <ac:spMkLst>
            <pc:docMk/>
            <pc:sldMk cId="4086340316" sldId="289"/>
            <ac:spMk id="19" creationId="{00000000-0000-0000-0000-000000000000}"/>
          </ac:spMkLst>
        </pc:spChg>
      </pc:sldChg>
      <pc:sldChg chg="addSp delSp modSp ord">
        <pc:chgData name="CARLOS MECKING" userId="13bf0284-0b5a-4620-bc06-338d7f793db6" providerId="ADAL" clId="{205B58B7-4B53-4562-9C42-95E92FDFD2A9}" dt="2019-10-09T02:53:17.834" v="2662" actId="20577"/>
        <pc:sldMkLst>
          <pc:docMk/>
          <pc:sldMk cId="3627480718" sldId="290"/>
        </pc:sldMkLst>
        <pc:spChg chg="del">
          <ac:chgData name="CARLOS MECKING" userId="13bf0284-0b5a-4620-bc06-338d7f793db6" providerId="ADAL" clId="{205B58B7-4B53-4562-9C42-95E92FDFD2A9}" dt="2019-10-05T21:23:41.638" v="403" actId="478"/>
          <ac:spMkLst>
            <pc:docMk/>
            <pc:sldMk cId="3627480718" sldId="290"/>
            <ac:spMk id="2" creationId="{E0BEF096-54DE-452A-AA6B-95485EE28800}"/>
          </ac:spMkLst>
        </pc:spChg>
        <pc:spChg chg="mod">
          <ac:chgData name="CARLOS MECKING" userId="13bf0284-0b5a-4620-bc06-338d7f793db6" providerId="ADAL" clId="{205B58B7-4B53-4562-9C42-95E92FDFD2A9}" dt="2019-10-05T21:20:25.753" v="301" actId="20577"/>
          <ac:spMkLst>
            <pc:docMk/>
            <pc:sldMk cId="3627480718" sldId="290"/>
            <ac:spMk id="17" creationId="{00000000-0000-0000-0000-000000000000}"/>
          </ac:spMkLst>
        </pc:spChg>
        <pc:spChg chg="mod">
          <ac:chgData name="CARLOS MECKING" userId="13bf0284-0b5a-4620-bc06-338d7f793db6" providerId="ADAL" clId="{205B58B7-4B53-4562-9C42-95E92FDFD2A9}" dt="2019-10-09T02:53:17.834" v="2662" actId="20577"/>
          <ac:spMkLst>
            <pc:docMk/>
            <pc:sldMk cId="3627480718" sldId="290"/>
            <ac:spMk id="19" creationId="{00000000-0000-0000-0000-000000000000}"/>
          </ac:spMkLst>
        </pc:spChg>
        <pc:picChg chg="del">
          <ac:chgData name="CARLOS MECKING" userId="13bf0284-0b5a-4620-bc06-338d7f793db6" providerId="ADAL" clId="{205B58B7-4B53-4562-9C42-95E92FDFD2A9}" dt="2019-10-05T21:21:19.210" v="322" actId="478"/>
          <ac:picMkLst>
            <pc:docMk/>
            <pc:sldMk cId="3627480718" sldId="290"/>
            <ac:picMk id="1026" creationId="{CAFF9842-EA4E-481D-874B-56310DD4ECB3}"/>
          </ac:picMkLst>
        </pc:picChg>
        <pc:picChg chg="add mod">
          <ac:chgData name="CARLOS MECKING" userId="13bf0284-0b5a-4620-bc06-338d7f793db6" providerId="ADAL" clId="{205B58B7-4B53-4562-9C42-95E92FDFD2A9}" dt="2019-10-09T02:22:59.445" v="2448" actId="1076"/>
          <ac:picMkLst>
            <pc:docMk/>
            <pc:sldMk cId="3627480718" sldId="290"/>
            <ac:picMk id="2050" creationId="{845F4433-9178-4264-A6C6-5EC750A7C9DE}"/>
          </ac:picMkLst>
        </pc:picChg>
      </pc:sldChg>
      <pc:sldChg chg="addSp delSp modSp">
        <pc:chgData name="CARLOS MECKING" userId="13bf0284-0b5a-4620-bc06-338d7f793db6" providerId="ADAL" clId="{205B58B7-4B53-4562-9C42-95E92FDFD2A9}" dt="2019-10-09T02:52:16.912" v="2655" actId="1076"/>
        <pc:sldMkLst>
          <pc:docMk/>
          <pc:sldMk cId="2204836723" sldId="291"/>
        </pc:sldMkLst>
        <pc:spChg chg="del">
          <ac:chgData name="CARLOS MECKING" userId="13bf0284-0b5a-4620-bc06-338d7f793db6" providerId="ADAL" clId="{205B58B7-4B53-4562-9C42-95E92FDFD2A9}" dt="2019-10-08T21:46:29.690" v="913" actId="478"/>
          <ac:spMkLst>
            <pc:docMk/>
            <pc:sldMk cId="2204836723" sldId="291"/>
            <ac:spMk id="2" creationId="{8C2CC606-2833-4ADA-979D-775EE80630B7}"/>
          </ac:spMkLst>
        </pc:spChg>
        <pc:spChg chg="mod">
          <ac:chgData name="CARLOS MECKING" userId="13bf0284-0b5a-4620-bc06-338d7f793db6" providerId="ADAL" clId="{205B58B7-4B53-4562-9C42-95E92FDFD2A9}" dt="2019-10-09T02:38:54.462" v="2617" actId="6549"/>
          <ac:spMkLst>
            <pc:docMk/>
            <pc:sldMk cId="2204836723" sldId="291"/>
            <ac:spMk id="6" creationId="{2155A8C4-2497-4BF6-AD6E-C72309AC42EC}"/>
          </ac:spMkLst>
        </pc:spChg>
        <pc:spChg chg="mod">
          <ac:chgData name="CARLOS MECKING" userId="13bf0284-0b5a-4620-bc06-338d7f793db6" providerId="ADAL" clId="{205B58B7-4B53-4562-9C42-95E92FDFD2A9}" dt="2019-10-09T02:06:51.932" v="1729" actId="20577"/>
          <ac:spMkLst>
            <pc:docMk/>
            <pc:sldMk cId="2204836723" sldId="291"/>
            <ac:spMk id="17" creationId="{00000000-0000-0000-0000-000000000000}"/>
          </ac:spMkLst>
        </pc:spChg>
        <pc:picChg chg="del">
          <ac:chgData name="CARLOS MECKING" userId="13bf0284-0b5a-4620-bc06-338d7f793db6" providerId="ADAL" clId="{205B58B7-4B53-4562-9C42-95E92FDFD2A9}" dt="2019-10-05T21:21:22.723" v="323" actId="478"/>
          <ac:picMkLst>
            <pc:docMk/>
            <pc:sldMk cId="2204836723" sldId="291"/>
            <ac:picMk id="2050" creationId="{706EC7B6-0B9A-4A3C-B901-58FA1DC17BBC}"/>
          </ac:picMkLst>
        </pc:picChg>
        <pc:picChg chg="del">
          <ac:chgData name="CARLOS MECKING" userId="13bf0284-0b5a-4620-bc06-338d7f793db6" providerId="ADAL" clId="{205B58B7-4B53-4562-9C42-95E92FDFD2A9}" dt="2019-10-05T21:21:23.721" v="324" actId="478"/>
          <ac:picMkLst>
            <pc:docMk/>
            <pc:sldMk cId="2204836723" sldId="291"/>
            <ac:picMk id="2052" creationId="{D204BFF2-2F2B-4729-ABD3-376FD97FBF94}"/>
          </ac:picMkLst>
        </pc:picChg>
        <pc:picChg chg="add del mod">
          <ac:chgData name="CARLOS MECKING" userId="13bf0284-0b5a-4620-bc06-338d7f793db6" providerId="ADAL" clId="{205B58B7-4B53-4562-9C42-95E92FDFD2A9}" dt="2019-10-09T02:38:56.453" v="2618" actId="478"/>
          <ac:picMkLst>
            <pc:docMk/>
            <pc:sldMk cId="2204836723" sldId="291"/>
            <ac:picMk id="5122" creationId="{004AEA41-E8C3-486B-9077-1BAEB685E90D}"/>
          </ac:picMkLst>
        </pc:picChg>
        <pc:picChg chg="add mod">
          <ac:chgData name="CARLOS MECKING" userId="13bf0284-0b5a-4620-bc06-338d7f793db6" providerId="ADAL" clId="{205B58B7-4B53-4562-9C42-95E92FDFD2A9}" dt="2019-10-09T02:52:16.912" v="2655" actId="1076"/>
          <ac:picMkLst>
            <pc:docMk/>
            <pc:sldMk cId="2204836723" sldId="291"/>
            <ac:picMk id="5124" creationId="{CE7C42DC-5B68-45FD-8AFD-3B8A45F13906}"/>
          </ac:picMkLst>
        </pc:picChg>
      </pc:sldChg>
      <pc:sldChg chg="addSp modSp add">
        <pc:chgData name="CARLOS MECKING" userId="13bf0284-0b5a-4620-bc06-338d7f793db6" providerId="ADAL" clId="{205B58B7-4B53-4562-9C42-95E92FDFD2A9}" dt="2019-10-09T02:53:08.463" v="2658" actId="20577"/>
        <pc:sldMkLst>
          <pc:docMk/>
          <pc:sldMk cId="1201403981" sldId="292"/>
        </pc:sldMkLst>
        <pc:spChg chg="mod">
          <ac:chgData name="CARLOS MECKING" userId="13bf0284-0b5a-4620-bc06-338d7f793db6" providerId="ADAL" clId="{205B58B7-4B53-4562-9C42-95E92FDFD2A9}" dt="2019-10-09T02:53:08.463" v="2658" actId="20577"/>
          <ac:spMkLst>
            <pc:docMk/>
            <pc:sldMk cId="1201403981" sldId="292"/>
            <ac:spMk id="19" creationId="{00000000-0000-0000-0000-000000000000}"/>
          </ac:spMkLst>
        </pc:spChg>
        <pc:picChg chg="add">
          <ac:chgData name="CARLOS MECKING" userId="13bf0284-0b5a-4620-bc06-338d7f793db6" providerId="ADAL" clId="{205B58B7-4B53-4562-9C42-95E92FDFD2A9}" dt="2019-10-09T02:23:03.721" v="2449"/>
          <ac:picMkLst>
            <pc:docMk/>
            <pc:sldMk cId="1201403981" sldId="292"/>
            <ac:picMk id="6" creationId="{FEC50D60-FB49-4405-8F5E-88CE0FB6074A}"/>
          </ac:picMkLst>
        </pc:picChg>
      </pc:sldChg>
      <pc:sldChg chg="addSp delSp modSp add">
        <pc:chgData name="CARLOS MECKING" userId="13bf0284-0b5a-4620-bc06-338d7f793db6" providerId="ADAL" clId="{205B58B7-4B53-4562-9C42-95E92FDFD2A9}" dt="2019-10-09T02:26:38.230" v="2472" actId="1076"/>
        <pc:sldMkLst>
          <pc:docMk/>
          <pc:sldMk cId="2374996683" sldId="293"/>
        </pc:sldMkLst>
        <pc:spChg chg="mod">
          <ac:chgData name="CARLOS MECKING" userId="13bf0284-0b5a-4620-bc06-338d7f793db6" providerId="ADAL" clId="{205B58B7-4B53-4562-9C42-95E92FDFD2A9}" dt="2019-10-09T02:26:27.115" v="2469"/>
          <ac:spMkLst>
            <pc:docMk/>
            <pc:sldMk cId="2374996683" sldId="293"/>
            <ac:spMk id="2" creationId="{C6EDC5CF-23E9-4FB9-A17F-48513B2F278E}"/>
          </ac:spMkLst>
        </pc:spChg>
        <pc:spChg chg="add del mod">
          <ac:chgData name="CARLOS MECKING" userId="13bf0284-0b5a-4620-bc06-338d7f793db6" providerId="ADAL" clId="{205B58B7-4B53-4562-9C42-95E92FDFD2A9}" dt="2019-10-09T02:26:26.011" v="2467"/>
          <ac:spMkLst>
            <pc:docMk/>
            <pc:sldMk cId="2374996683" sldId="293"/>
            <ac:spMk id="3" creationId="{466CD20F-9B84-4851-A6A5-6B513EB0B2EA}"/>
          </ac:spMkLst>
        </pc:spChg>
        <pc:picChg chg="del">
          <ac:chgData name="CARLOS MECKING" userId="13bf0284-0b5a-4620-bc06-338d7f793db6" providerId="ADAL" clId="{205B58B7-4B53-4562-9C42-95E92FDFD2A9}" dt="2019-10-09T02:26:32.920" v="2471" actId="478"/>
          <ac:picMkLst>
            <pc:docMk/>
            <pc:sldMk cId="2374996683" sldId="293"/>
            <ac:picMk id="7" creationId="{00000000-0000-0000-0000-000000000000}"/>
          </ac:picMkLst>
        </pc:picChg>
        <pc:picChg chg="add mod">
          <ac:chgData name="CARLOS MECKING" userId="13bf0284-0b5a-4620-bc06-338d7f793db6" providerId="ADAL" clId="{205B58B7-4B53-4562-9C42-95E92FDFD2A9}" dt="2019-10-09T02:26:38.230" v="2472" actId="1076"/>
          <ac:picMkLst>
            <pc:docMk/>
            <pc:sldMk cId="2374996683" sldId="293"/>
            <ac:picMk id="3074" creationId="{9791C438-0840-4AE4-AF56-277232495BDA}"/>
          </ac:picMkLst>
        </pc:picChg>
      </pc:sldChg>
      <pc:sldChg chg="addSp delSp modSp add ord">
        <pc:chgData name="CARLOS MECKING" userId="13bf0284-0b5a-4620-bc06-338d7f793db6" providerId="ADAL" clId="{205B58B7-4B53-4562-9C42-95E92FDFD2A9}" dt="2019-10-09T02:46:43.326" v="2624" actId="1076"/>
        <pc:sldMkLst>
          <pc:docMk/>
          <pc:sldMk cId="1748445755" sldId="294"/>
        </pc:sldMkLst>
        <pc:spChg chg="del mod">
          <ac:chgData name="CARLOS MECKING" userId="13bf0284-0b5a-4620-bc06-338d7f793db6" providerId="ADAL" clId="{205B58B7-4B53-4562-9C42-95E92FDFD2A9}" dt="2019-10-09T02:46:30.695" v="2620" actId="478"/>
          <ac:spMkLst>
            <pc:docMk/>
            <pc:sldMk cId="1748445755" sldId="294"/>
            <ac:spMk id="6" creationId="{2155A8C4-2497-4BF6-AD6E-C72309AC42EC}"/>
          </ac:spMkLst>
        </pc:spChg>
        <pc:picChg chg="add mod">
          <ac:chgData name="CARLOS MECKING" userId="13bf0284-0b5a-4620-bc06-338d7f793db6" providerId="ADAL" clId="{205B58B7-4B53-4562-9C42-95E92FDFD2A9}" dt="2019-10-09T02:46:43.326" v="2624" actId="1076"/>
          <ac:picMkLst>
            <pc:docMk/>
            <pc:sldMk cId="1748445755" sldId="294"/>
            <ac:picMk id="2" creationId="{6974865B-C7EA-4981-97FF-B315C14EADD7}"/>
          </ac:picMkLst>
        </pc:picChg>
        <pc:picChg chg="del">
          <ac:chgData name="CARLOS MECKING" userId="13bf0284-0b5a-4620-bc06-338d7f793db6" providerId="ADAL" clId="{205B58B7-4B53-4562-9C42-95E92FDFD2A9}" dt="2019-10-09T02:35:19.130" v="2492" actId="478"/>
          <ac:picMkLst>
            <pc:docMk/>
            <pc:sldMk cId="1748445755" sldId="294"/>
            <ac:picMk id="7" creationId="{00000000-0000-0000-0000-000000000000}"/>
          </ac:picMkLst>
        </pc:picChg>
        <pc:picChg chg="del mod">
          <ac:chgData name="CARLOS MECKING" userId="13bf0284-0b5a-4620-bc06-338d7f793db6" providerId="ADAL" clId="{205B58B7-4B53-4562-9C42-95E92FDFD2A9}" dt="2019-10-09T02:46:31.430" v="2621" actId="478"/>
          <ac:picMkLst>
            <pc:docMk/>
            <pc:sldMk cId="1748445755" sldId="294"/>
            <ac:picMk id="5122" creationId="{004AEA41-E8C3-486B-9077-1BAEB685E90D}"/>
          </ac:picMkLst>
        </pc:picChg>
      </pc:sldChg>
      <pc:sldChg chg="modSp add">
        <pc:chgData name="CARLOS MECKING" userId="13bf0284-0b5a-4620-bc06-338d7f793db6" providerId="ADAL" clId="{205B58B7-4B53-4562-9C42-95E92FDFD2A9}" dt="2019-10-09T02:49:31.376" v="2650" actId="20577"/>
        <pc:sldMkLst>
          <pc:docMk/>
          <pc:sldMk cId="2592533105" sldId="295"/>
        </pc:sldMkLst>
        <pc:spChg chg="mod">
          <ac:chgData name="CARLOS MECKING" userId="13bf0284-0b5a-4620-bc06-338d7f793db6" providerId="ADAL" clId="{205B58B7-4B53-4562-9C42-95E92FDFD2A9}" dt="2019-10-09T02:49:31.376" v="2650" actId="20577"/>
          <ac:spMkLst>
            <pc:docMk/>
            <pc:sldMk cId="2592533105" sldId="295"/>
            <ac:spMk id="6" creationId="{2155A8C4-2497-4BF6-AD6E-C72309AC42EC}"/>
          </ac:spMkLst>
        </pc:spChg>
      </pc:sldChg>
    </pc:docChg>
  </pc:docChgLst>
  <pc:docChgLst>
    <pc:chgData name="CARLOS MECKING" userId="13bf0284-0b5a-4620-bc06-338d7f793db6" providerId="ADAL" clId="{B85B44A2-9771-DC40-8858-1867D2C8AA24}"/>
    <pc:docChg chg="undo custSel mod modSld">
      <pc:chgData name="CARLOS MECKING" userId="13bf0284-0b5a-4620-bc06-338d7f793db6" providerId="ADAL" clId="{B85B44A2-9771-DC40-8858-1867D2C8AA24}" dt="2019-11-26T03:57:54.485" v="330" actId="20577"/>
      <pc:docMkLst>
        <pc:docMk/>
      </pc:docMkLst>
      <pc:sldChg chg="modSp">
        <pc:chgData name="CARLOS MECKING" userId="13bf0284-0b5a-4620-bc06-338d7f793db6" providerId="ADAL" clId="{B85B44A2-9771-DC40-8858-1867D2C8AA24}" dt="2019-11-26T03:44:45.270" v="84" actId="20577"/>
        <pc:sldMkLst>
          <pc:docMk/>
          <pc:sldMk cId="3495502305" sldId="273"/>
        </pc:sldMkLst>
        <pc:spChg chg="mod">
          <ac:chgData name="CARLOS MECKING" userId="13bf0284-0b5a-4620-bc06-338d7f793db6" providerId="ADAL" clId="{B85B44A2-9771-DC40-8858-1867D2C8AA24}" dt="2019-11-26T03:44:45.270" v="84" actId="20577"/>
          <ac:spMkLst>
            <pc:docMk/>
            <pc:sldMk cId="3495502305" sldId="273"/>
            <ac:spMk id="19" creationId="{00000000-0000-0000-0000-000000000000}"/>
          </ac:spMkLst>
        </pc:spChg>
      </pc:sldChg>
      <pc:sldChg chg="addSp delSp modSp mod setBg">
        <pc:chgData name="CARLOS MECKING" userId="13bf0284-0b5a-4620-bc06-338d7f793db6" providerId="ADAL" clId="{B85B44A2-9771-DC40-8858-1867D2C8AA24}" dt="2019-11-26T03:48:30.641" v="92" actId="26606"/>
        <pc:sldMkLst>
          <pc:docMk/>
          <pc:sldMk cId="1748445755" sldId="294"/>
        </pc:sldMkLst>
        <pc:spChg chg="mod">
          <ac:chgData name="CARLOS MECKING" userId="13bf0284-0b5a-4620-bc06-338d7f793db6" providerId="ADAL" clId="{B85B44A2-9771-DC40-8858-1867D2C8AA24}" dt="2019-11-26T03:48:30.641" v="92" actId="26606"/>
          <ac:spMkLst>
            <pc:docMk/>
            <pc:sldMk cId="1748445755" sldId="294"/>
            <ac:spMk id="17" creationId="{00000000-0000-0000-0000-000000000000}"/>
          </ac:spMkLst>
        </pc:spChg>
        <pc:spChg chg="ord">
          <ac:chgData name="CARLOS MECKING" userId="13bf0284-0b5a-4620-bc06-338d7f793db6" providerId="ADAL" clId="{B85B44A2-9771-DC40-8858-1867D2C8AA24}" dt="2019-11-26T03:48:30.641" v="92" actId="26606"/>
          <ac:spMkLst>
            <pc:docMk/>
            <pc:sldMk cId="1748445755" sldId="294"/>
            <ac:spMk id="20" creationId="{00000000-0000-0000-0000-000000000000}"/>
          </ac:spMkLst>
        </pc:spChg>
        <pc:picChg chg="del">
          <ac:chgData name="CARLOS MECKING" userId="13bf0284-0b5a-4620-bc06-338d7f793db6" providerId="ADAL" clId="{B85B44A2-9771-DC40-8858-1867D2C8AA24}" dt="2019-11-26T03:47:00.567" v="85" actId="478"/>
          <ac:picMkLst>
            <pc:docMk/>
            <pc:sldMk cId="1748445755" sldId="294"/>
            <ac:picMk id="2" creationId="{6974865B-C7EA-4981-97FF-B315C14EADD7}"/>
          </ac:picMkLst>
        </pc:picChg>
        <pc:picChg chg="add mod">
          <ac:chgData name="CARLOS MECKING" userId="13bf0284-0b5a-4620-bc06-338d7f793db6" providerId="ADAL" clId="{B85B44A2-9771-DC40-8858-1867D2C8AA24}" dt="2019-11-26T03:48:30.641" v="92" actId="26606"/>
          <ac:picMkLst>
            <pc:docMk/>
            <pc:sldMk cId="1748445755" sldId="294"/>
            <ac:picMk id="4" creationId="{BEC6E8F8-5E07-F843-8A42-D4742E5B8986}"/>
          </ac:picMkLst>
        </pc:picChg>
      </pc:sldChg>
      <pc:sldChg chg="modSp">
        <pc:chgData name="CARLOS MECKING" userId="13bf0284-0b5a-4620-bc06-338d7f793db6" providerId="ADAL" clId="{B85B44A2-9771-DC40-8858-1867D2C8AA24}" dt="2019-11-26T03:49:41.291" v="108" actId="20577"/>
        <pc:sldMkLst>
          <pc:docMk/>
          <pc:sldMk cId="2592533105" sldId="295"/>
        </pc:sldMkLst>
        <pc:spChg chg="mod">
          <ac:chgData name="CARLOS MECKING" userId="13bf0284-0b5a-4620-bc06-338d7f793db6" providerId="ADAL" clId="{B85B44A2-9771-DC40-8858-1867D2C8AA24}" dt="2019-11-26T03:49:41.291" v="108" actId="20577"/>
          <ac:spMkLst>
            <pc:docMk/>
            <pc:sldMk cId="2592533105" sldId="295"/>
            <ac:spMk id="6" creationId="{2155A8C4-2497-4BF6-AD6E-C72309AC42EC}"/>
          </ac:spMkLst>
        </pc:spChg>
      </pc:sldChg>
      <pc:sldChg chg="modSp">
        <pc:chgData name="CARLOS MECKING" userId="13bf0284-0b5a-4620-bc06-338d7f793db6" providerId="ADAL" clId="{B85B44A2-9771-DC40-8858-1867D2C8AA24}" dt="2019-11-26T03:57:54.485" v="330" actId="20577"/>
        <pc:sldMkLst>
          <pc:docMk/>
          <pc:sldMk cId="1930849806" sldId="297"/>
        </pc:sldMkLst>
        <pc:spChg chg="mod">
          <ac:chgData name="CARLOS MECKING" userId="13bf0284-0b5a-4620-bc06-338d7f793db6" providerId="ADAL" clId="{B85B44A2-9771-DC40-8858-1867D2C8AA24}" dt="2019-11-26T03:57:54.485" v="330" actId="20577"/>
          <ac:spMkLst>
            <pc:docMk/>
            <pc:sldMk cId="1930849806" sldId="297"/>
            <ac:spMk id="6" creationId="{2155A8C4-2497-4BF6-AD6E-C72309AC42EC}"/>
          </ac:spMkLst>
        </pc:spChg>
        <pc:spChg chg="mod">
          <ac:chgData name="CARLOS MECKING" userId="13bf0284-0b5a-4620-bc06-338d7f793db6" providerId="ADAL" clId="{B85B44A2-9771-DC40-8858-1867D2C8AA24}" dt="2019-11-26T03:44:19.574" v="31" actId="20577"/>
          <ac:spMkLst>
            <pc:docMk/>
            <pc:sldMk cId="1930849806" sldId="297"/>
            <ac:spMk id="17" creationId="{00000000-0000-0000-0000-000000000000}"/>
          </ac:spMkLst>
        </pc:spChg>
      </pc:sldChg>
      <pc:sldChg chg="modSp">
        <pc:chgData name="CARLOS MECKING" userId="13bf0284-0b5a-4620-bc06-338d7f793db6" providerId="ADAL" clId="{B85B44A2-9771-DC40-8858-1867D2C8AA24}" dt="2019-11-26T03:54:32.297" v="115" actId="20577"/>
        <pc:sldMkLst>
          <pc:docMk/>
          <pc:sldMk cId="2081619946" sldId="298"/>
        </pc:sldMkLst>
        <pc:spChg chg="mod">
          <ac:chgData name="CARLOS MECKING" userId="13bf0284-0b5a-4620-bc06-338d7f793db6" providerId="ADAL" clId="{B85B44A2-9771-DC40-8858-1867D2C8AA24}" dt="2019-11-26T03:54:32.297" v="115" actId="20577"/>
          <ac:spMkLst>
            <pc:docMk/>
            <pc:sldMk cId="2081619946" sldId="298"/>
            <ac:spMk id="6" creationId="{2155A8C4-2497-4BF6-AD6E-C72309AC42EC}"/>
          </ac:spMkLst>
        </pc:spChg>
      </pc:sldChg>
    </pc:docChg>
  </pc:docChgLst>
  <pc:docChgLst>
    <pc:chgData name="CARLOS MECKING" userId="13bf0284-0b5a-4620-bc06-338d7f793db6" providerId="ADAL" clId="{2FD4838A-CBB7-4139-ABE3-5E5FBE40472F}"/>
  </pc:docChgLst>
</pc:chgInfo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028CC1-B90E-47D8-99C5-6BAA1811C342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D351C-CD6A-4EE7-B691-C83BC0E42DF7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6443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R" dirty="0"/>
              <a:t>Redes de Sensores sem Fio, ou Low-Power and Lossy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D351C-CD6A-4EE7-B691-C83BC0E42DF7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8444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1286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666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364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90737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0047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703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6557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424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11591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111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4448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4B977-AD5C-4F3D-992F-860711DBDA8C}" type="datetimeFigureOut">
              <a:rPr lang="pt-BR" smtClean="0"/>
              <a:t>16/03/2020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A0E47-E0C0-45CC-B12C-3507664E132E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0902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ixaDeTexto 23"/>
          <p:cNvSpPr txBox="1"/>
          <p:nvPr/>
        </p:nvSpPr>
        <p:spPr>
          <a:xfrm>
            <a:off x="4211650" y="1730947"/>
            <a:ext cx="46010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6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Redução do Envio de Dados em LLN Heterogêneas</a:t>
            </a:r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006" y="5708679"/>
            <a:ext cx="2195698" cy="74886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4788024" y="4149080"/>
            <a:ext cx="40614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Carlos Henrique Lopes Mecking</a:t>
            </a:r>
          </a:p>
          <a:p>
            <a:pPr algn="r"/>
            <a:r>
              <a:rPr lang="pt-BR" sz="16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MEP</a:t>
            </a:r>
          </a:p>
          <a:p>
            <a:pPr algn="r"/>
            <a:r>
              <a:rPr lang="pt-BR" sz="16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Professor Marcelo da Silva </a:t>
            </a:r>
            <a:r>
              <a:rPr lang="pt-BR" sz="1600" dirty="0" err="1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Hounsell</a:t>
            </a:r>
            <a:endParaRPr lang="pt-BR" sz="1600" dirty="0"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r"/>
            <a:r>
              <a:rPr lang="pt-BR" sz="16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17/03/2020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53"/>
          <a:stretch/>
        </p:blipFill>
        <p:spPr>
          <a:xfrm flipV="1">
            <a:off x="-396552" y="188640"/>
            <a:ext cx="4449092" cy="6696744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210"/>
          <a:stretch/>
        </p:blipFill>
        <p:spPr>
          <a:xfrm flipH="1">
            <a:off x="3779912" y="0"/>
            <a:ext cx="5904657" cy="90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414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/>
          <p:cNvSpPr txBox="1"/>
          <p:nvPr/>
        </p:nvSpPr>
        <p:spPr>
          <a:xfrm>
            <a:off x="393548" y="333523"/>
            <a:ext cx="8570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Contexto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682574" y="1014900"/>
            <a:ext cx="7778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As organizações entenderam que informação é poder, e começaram coletar todos os tipos de dados possíveis.</a:t>
            </a:r>
          </a:p>
        </p:txBody>
      </p:sp>
      <p:sp>
        <p:nvSpPr>
          <p:cNvPr id="20" name="Retângulo 19"/>
          <p:cNvSpPr/>
          <p:nvPr/>
        </p:nvSpPr>
        <p:spPr>
          <a:xfrm flipV="1">
            <a:off x="-36512" y="476670"/>
            <a:ext cx="323528" cy="360039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15" y="6381328"/>
            <a:ext cx="1672379" cy="2917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FE4BE1-BC2D-E843-BE53-4BBA36EB9C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779" y="2608182"/>
            <a:ext cx="6185100" cy="3638294"/>
          </a:xfrm>
          <a:prstGeom prst="rect">
            <a:avLst/>
          </a:prstGeom>
        </p:spPr>
      </p:pic>
      <p:sp>
        <p:nvSpPr>
          <p:cNvPr id="9" name="CaixaDeTexto 18">
            <a:extLst>
              <a:ext uri="{FF2B5EF4-FFF2-40B4-BE49-F238E27FC236}">
                <a16:creationId xmlns:a16="http://schemas.microsoft.com/office/drawing/2014/main" id="{E4D8070A-DE5C-BB46-A633-E3847DAD3025}"/>
              </a:ext>
            </a:extLst>
          </p:cNvPr>
          <p:cNvSpPr txBox="1"/>
          <p:nvPr/>
        </p:nvSpPr>
        <p:spPr>
          <a:xfrm>
            <a:off x="658903" y="1722786"/>
            <a:ext cx="7778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Segundo </a:t>
            </a:r>
            <a:r>
              <a:rPr lang="pt-BR" sz="2000" dirty="0" err="1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Gartner</a:t>
            </a: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(2017), 20 bilhões de objetos deverão estar conectados a Internet </a:t>
            </a:r>
            <a:r>
              <a:rPr lang="pt-BR" sz="2000" dirty="0" err="1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of</a:t>
            </a: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</a:t>
            </a:r>
            <a:r>
              <a:rPr lang="pt-BR" sz="2000" dirty="0" err="1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Things</a:t>
            </a: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até 2020.</a:t>
            </a:r>
          </a:p>
        </p:txBody>
      </p:sp>
    </p:spTree>
    <p:extLst>
      <p:ext uri="{BB962C8B-B14F-4D97-AF65-F5344CB8AC3E}">
        <p14:creationId xmlns:p14="http://schemas.microsoft.com/office/powerpoint/2010/main" val="3495502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/>
          <p:cNvSpPr txBox="1"/>
          <p:nvPr/>
        </p:nvSpPr>
        <p:spPr>
          <a:xfrm>
            <a:off x="393548" y="333523"/>
            <a:ext cx="8570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353661" y="1268760"/>
            <a:ext cx="77788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Fundamentação do problema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Hipóteses para resolução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Próximos passos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Conclusão</a:t>
            </a:r>
          </a:p>
        </p:txBody>
      </p:sp>
      <p:sp>
        <p:nvSpPr>
          <p:cNvPr id="20" name="Retângulo 19"/>
          <p:cNvSpPr/>
          <p:nvPr/>
        </p:nvSpPr>
        <p:spPr>
          <a:xfrm flipV="1">
            <a:off x="-36512" y="476670"/>
            <a:ext cx="323528" cy="360039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15" y="6381328"/>
            <a:ext cx="1672379" cy="2917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F78831-DC84-E441-B423-1105D55CE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088" y="1052736"/>
            <a:ext cx="317500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659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/>
          <p:cNvSpPr txBox="1"/>
          <p:nvPr/>
        </p:nvSpPr>
        <p:spPr>
          <a:xfrm>
            <a:off x="393548" y="333523"/>
            <a:ext cx="8570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Fundamentação do problema</a:t>
            </a:r>
          </a:p>
        </p:txBody>
      </p:sp>
      <p:sp>
        <p:nvSpPr>
          <p:cNvPr id="20" name="Retângulo 19"/>
          <p:cNvSpPr/>
          <p:nvPr/>
        </p:nvSpPr>
        <p:spPr>
          <a:xfrm flipV="1">
            <a:off x="-36512" y="476670"/>
            <a:ext cx="323528" cy="360039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6EDC5CF-23E9-4FB9-A17F-48513B2F278E}"/>
              </a:ext>
            </a:extLst>
          </p:cNvPr>
          <p:cNvSpPr txBox="1"/>
          <p:nvPr/>
        </p:nvSpPr>
        <p:spPr>
          <a:xfrm>
            <a:off x="360869" y="1020605"/>
            <a:ext cx="835047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  <a:defRPr sz="1000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Em aplicações de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monitoramento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, como as </a:t>
            </a:r>
            <a:r>
              <a:rPr lang="pt-B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Low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 Power </a:t>
            </a:r>
            <a:r>
              <a:rPr lang="pt-B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Lossy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 Networks (LLN)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, dispositivos chamados de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nós sensores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são responsáveis por captar dados do ambiente físico e enviá-los para uma plataforma de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processamento e análise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desses dados;</a:t>
            </a:r>
          </a:p>
          <a:p>
            <a:pPr marL="285750" indent="-285750" algn="just">
              <a:buFont typeface="Wingdings" panose="05000000000000000000" pitchFamily="2" charset="2"/>
              <a:buChar char="q"/>
              <a:defRPr sz="1000"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  <a:defRPr sz="1000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Milhões de sensores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(caros) podem ser utilizados, normalmente com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limitações de recursos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(bateria,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cpu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, memória);</a:t>
            </a:r>
          </a:p>
          <a:p>
            <a:pPr marL="285750" indent="-285750" algn="just">
              <a:buFont typeface="Wingdings" panose="05000000000000000000" pitchFamily="2" charset="2"/>
              <a:buChar char="q"/>
              <a:defRPr sz="1000"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  <a:defRPr sz="1000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sobrecarga na comunicação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pode ser alta e cara (limitante numa rede via satélite por exemplo);</a:t>
            </a:r>
          </a:p>
          <a:p>
            <a:pPr marL="285750" indent="-285750" algn="just">
              <a:buFont typeface="Wingdings" panose="05000000000000000000" pitchFamily="2" charset="2"/>
              <a:buChar char="q"/>
              <a:defRPr sz="1000"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  <a:defRPr sz="1000"/>
            </a:pP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Alsheikh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(2015) destaca que nas LLN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até 80% do consumo total 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energia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pode estar relacionado às atividades de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transmissões de dados;</a:t>
            </a:r>
          </a:p>
          <a:p>
            <a:pPr algn="just">
              <a:defRPr sz="1000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 algn="just">
              <a:buFont typeface="Wingdings" panose="05000000000000000000" pitchFamily="2" charset="2"/>
              <a:buChar char="q"/>
              <a:defRPr sz="1000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Existem trabalhos acadêmicos para redução de dados não heterogêneos.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m 6">
            <a:extLst>
              <a:ext uri="{FF2B5EF4-FFF2-40B4-BE49-F238E27FC236}">
                <a16:creationId xmlns:a16="http://schemas.microsoft.com/office/drawing/2014/main" id="{0BCDBE7A-CBF5-474C-BD15-4056F42A21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15" y="6381328"/>
            <a:ext cx="1672379" cy="29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76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/>
          <p:cNvSpPr txBox="1"/>
          <p:nvPr/>
        </p:nvSpPr>
        <p:spPr>
          <a:xfrm>
            <a:off x="393548" y="333523"/>
            <a:ext cx="8570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Hipóteses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393548" y="1340768"/>
            <a:ext cx="788686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redução das transmissões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de dados a partir dos sensores resulta não apenas em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economia de energia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, bem como no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aumento do clico de vida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dos sensores e no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menor consumo da rede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de comunicação</a:t>
            </a:r>
          </a:p>
          <a:p>
            <a:pPr marL="457200" indent="-457200" algn="just">
              <a:buFont typeface="+mj-lt"/>
              <a:buAutoNum type="arabicPeriod"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Propor método baseado na 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análise da dispersão 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para identificar conjuntos de detecções com valores que demonstram baixa dispersão. Exemplo: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= {12,2,  12,4, 12,3, 12,2, 14, 15, 18, 20}.</a:t>
            </a:r>
          </a:p>
          <a:p>
            <a:pPr marL="457200" indent="-457200" algn="just">
              <a:buFont typeface="+mj-lt"/>
              <a:buAutoNum type="arabicPeriod"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Modelos de previsões de séries temporais 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serão utilizados para comparar a acurácia dos </a:t>
            </a:r>
            <a:r>
              <a:rPr lang="pt-BR" sz="2000">
                <a:latin typeface="Arial" panose="020B0604020202020204" pitchFamily="34" charset="0"/>
                <a:cs typeface="Arial" panose="020B0604020202020204" pitchFamily="34" charset="0"/>
              </a:rPr>
              <a:t>dados reconstruídos</a:t>
            </a:r>
            <a:r>
              <a:rPr lang="pt-BR" sz="20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Auto-Regressive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Integrated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Moving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Average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(ARIMA),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Support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Vector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(SVM), Redes Neurais Recorrentes (RRN)</a:t>
            </a:r>
          </a:p>
          <a:p>
            <a:pPr marL="457200" indent="-457200" algn="just">
              <a:buFont typeface="+mj-lt"/>
              <a:buAutoNum type="arabicPeriod"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SDN, Agregação, Fusão, Predição, </a:t>
            </a:r>
            <a:r>
              <a:rPr lang="pt-B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Compressive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Sensing</a:t>
            </a: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tângulo 19"/>
          <p:cNvSpPr/>
          <p:nvPr/>
        </p:nvSpPr>
        <p:spPr>
          <a:xfrm flipV="1">
            <a:off x="-36512" y="476670"/>
            <a:ext cx="323528" cy="360039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15" y="6381328"/>
            <a:ext cx="1672379" cy="291764"/>
          </a:xfrm>
          <a:prstGeom prst="rect">
            <a:avLst/>
          </a:prstGeom>
        </p:spPr>
      </p:pic>
      <p:pic>
        <p:nvPicPr>
          <p:cNvPr id="2050" name="Picture 2" descr="Resultado de imagem para detetive">
            <a:extLst>
              <a:ext uri="{FF2B5EF4-FFF2-40B4-BE49-F238E27FC236}">
                <a16:creationId xmlns:a16="http://schemas.microsoft.com/office/drawing/2014/main" id="{845F4433-9178-4264-A6C6-5EC750A7C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103366"/>
            <a:ext cx="1679848" cy="1259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480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/>
          <p:cNvSpPr txBox="1"/>
          <p:nvPr/>
        </p:nvSpPr>
        <p:spPr>
          <a:xfrm>
            <a:off x="393548" y="333523"/>
            <a:ext cx="8570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Próximos passos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467544" y="1556792"/>
            <a:ext cx="77788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Fundamentação teórica</a:t>
            </a:r>
          </a:p>
          <a:p>
            <a:pPr marL="342900" indent="-342900" algn="just">
              <a:buAutoNum type="arabicPeriod"/>
            </a:pP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Revisão bibliográfica</a:t>
            </a:r>
          </a:p>
          <a:p>
            <a:pPr marL="342900" indent="-342900" algn="just">
              <a:buAutoNum type="arabicPeriod"/>
            </a:pP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Desenvolvimento de pesquisa</a:t>
            </a:r>
          </a:p>
          <a:p>
            <a:pPr marL="342900" indent="-342900" algn="just">
              <a:buAutoNum type="arabicPeriod"/>
            </a:pP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Comparar resultados</a:t>
            </a:r>
          </a:p>
        </p:txBody>
      </p:sp>
      <p:sp>
        <p:nvSpPr>
          <p:cNvPr id="20" name="Retângulo 19"/>
          <p:cNvSpPr/>
          <p:nvPr/>
        </p:nvSpPr>
        <p:spPr>
          <a:xfrm flipV="1">
            <a:off x="-36512" y="476670"/>
            <a:ext cx="323528" cy="360039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15" y="6381328"/>
            <a:ext cx="1672379" cy="2917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174645-0169-0246-9E72-CF6976491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797" y="1556792"/>
            <a:ext cx="3946964" cy="342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340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/>
          <p:cNvSpPr txBox="1"/>
          <p:nvPr/>
        </p:nvSpPr>
        <p:spPr>
          <a:xfrm>
            <a:off x="393548" y="333523"/>
            <a:ext cx="8570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Conclusão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467544" y="1556792"/>
            <a:ext cx="77788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Da mesma forma com que as </a:t>
            </a:r>
            <a:r>
              <a:rPr lang="pt-BR" sz="20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aplicações de monitoramento e inteligência</a:t>
            </a: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estão </a:t>
            </a:r>
            <a:r>
              <a:rPr lang="pt-BR" sz="20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otimizando as organizações</a:t>
            </a: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no mais diferentes segmentos através da aplicação de tecnologias, as mesmas aplicações de monitoramento podem ser </a:t>
            </a:r>
            <a:r>
              <a:rPr lang="pt-BR" sz="20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otimizadas</a:t>
            </a: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para </a:t>
            </a:r>
            <a:r>
              <a:rPr lang="pt-BR" sz="20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redução de custos e uso mais eficiente dos recursos</a:t>
            </a:r>
            <a:r>
              <a:rPr lang="pt-BR" sz="20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0" name="Retângulo 19"/>
          <p:cNvSpPr/>
          <p:nvPr/>
        </p:nvSpPr>
        <p:spPr>
          <a:xfrm flipV="1">
            <a:off x="-36512" y="476670"/>
            <a:ext cx="323528" cy="360039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15" y="6381328"/>
            <a:ext cx="1672379" cy="29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325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ixaDeTexto 23"/>
          <p:cNvSpPr txBox="1"/>
          <p:nvPr/>
        </p:nvSpPr>
        <p:spPr>
          <a:xfrm>
            <a:off x="4211650" y="1730947"/>
            <a:ext cx="46010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600" b="1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Redução do Envio de Dados em LLN Heterogêneas</a:t>
            </a:r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006" y="5708679"/>
            <a:ext cx="2195698" cy="74886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4788024" y="4149080"/>
            <a:ext cx="40614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Carlos Henrique Lopes Mecking</a:t>
            </a:r>
          </a:p>
          <a:p>
            <a:pPr algn="r"/>
            <a:r>
              <a:rPr lang="pt-BR" sz="16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MEP</a:t>
            </a:r>
          </a:p>
          <a:p>
            <a:pPr algn="r"/>
            <a:r>
              <a:rPr lang="pt-BR" sz="16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Professor Marcelo da Silva </a:t>
            </a:r>
            <a:r>
              <a:rPr lang="pt-BR" sz="1600" dirty="0" err="1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Hounsell</a:t>
            </a:r>
            <a:endParaRPr lang="pt-BR" sz="1600" dirty="0"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r"/>
            <a:r>
              <a:rPr lang="pt-BR" sz="16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17/03/2020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53"/>
          <a:stretch/>
        </p:blipFill>
        <p:spPr>
          <a:xfrm flipV="1">
            <a:off x="-396552" y="188640"/>
            <a:ext cx="4449092" cy="6696744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210"/>
          <a:stretch/>
        </p:blipFill>
        <p:spPr>
          <a:xfrm flipH="1">
            <a:off x="3779912" y="0"/>
            <a:ext cx="5904657" cy="90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0587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8276</TotalTime>
  <Words>396</Words>
  <Application>Microsoft Macintosh PowerPoint</Application>
  <PresentationFormat>On-screen Show (4:3)</PresentationFormat>
  <Paragraphs>45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Gabriela Colebrusco Peres</dc:creator>
  <cp:lastModifiedBy>Carlos Henrique Lopes Mecking</cp:lastModifiedBy>
  <cp:revision>139</cp:revision>
  <dcterms:created xsi:type="dcterms:W3CDTF">2016-08-30T17:34:40Z</dcterms:created>
  <dcterms:modified xsi:type="dcterms:W3CDTF">2020-03-16T09:21:24Z</dcterms:modified>
</cp:coreProperties>
</file>

<file path=docProps/thumbnail.jpeg>
</file>